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79" d="100"/>
          <a:sy n="79" d="100"/>
        </p:scale>
        <p:origin x="43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87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756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7430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033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25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688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896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24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432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22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4FBF3-6906-47B6-BA70-FC8F9BB164D2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5F444-FAA0-4310-AB9F-10CF0D7D30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247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stop with jealous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3660" y="0"/>
            <a:ext cx="137013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38" y="801957"/>
            <a:ext cx="3891470" cy="2594313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7144764" y="1049673"/>
            <a:ext cx="3628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000" dirty="0" smtClean="0">
                <a:solidFill>
                  <a:schemeClr val="bg1"/>
                </a:solidFill>
                <a:latin typeface="Journal" panose="00000400000000000000" pitchFamily="2" charset="0"/>
              </a:rPr>
              <a:t>Van afgunst </a:t>
            </a:r>
            <a:r>
              <a:rPr lang="nl-NL" sz="6000" dirty="0" smtClean="0">
                <a:solidFill>
                  <a:schemeClr val="bg1"/>
                </a:solidFill>
                <a:latin typeface="Journal" panose="00000400000000000000" pitchFamily="2" charset="0"/>
              </a:rPr>
              <a:t> </a:t>
            </a:r>
            <a:endParaRPr lang="nl-NL" sz="6000" dirty="0" smtClean="0">
              <a:solidFill>
                <a:schemeClr val="bg1"/>
              </a:solidFill>
              <a:latin typeface="Journal" panose="00000400000000000000" pitchFamily="2" charset="0"/>
            </a:endParaRPr>
          </a:p>
          <a:p>
            <a:pPr algn="ctr"/>
            <a:r>
              <a:rPr lang="nl-NL" sz="6000" dirty="0">
                <a:solidFill>
                  <a:schemeClr val="bg1"/>
                </a:solidFill>
                <a:latin typeface="Journal" panose="00000400000000000000" pitchFamily="2" charset="0"/>
              </a:rPr>
              <a:t>n</a:t>
            </a:r>
            <a:r>
              <a:rPr lang="nl-NL" sz="6000" dirty="0" smtClean="0">
                <a:solidFill>
                  <a:schemeClr val="bg1"/>
                </a:solidFill>
                <a:latin typeface="Journal" panose="00000400000000000000" pitchFamily="2" charset="0"/>
              </a:rPr>
              <a:t>aar gunst</a:t>
            </a:r>
            <a:endParaRPr lang="nl-NL" sz="6000" dirty="0">
              <a:solidFill>
                <a:schemeClr val="bg1"/>
              </a:solidFill>
              <a:latin typeface="Journal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802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Journal</vt:lpstr>
      <vt:lpstr>Kantoorthema</vt:lpstr>
      <vt:lpstr>PowerPoint-presentatie</vt:lpstr>
    </vt:vector>
  </TitlesOfParts>
  <Company>Den Spike Unattendeds © 2015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Lorraine</dc:creator>
  <cp:lastModifiedBy>Lorraine</cp:lastModifiedBy>
  <cp:revision>2</cp:revision>
  <dcterms:created xsi:type="dcterms:W3CDTF">2016-10-27T15:13:26Z</dcterms:created>
  <dcterms:modified xsi:type="dcterms:W3CDTF">2016-10-28T08:09:03Z</dcterms:modified>
</cp:coreProperties>
</file>