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17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1125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116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66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69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113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227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876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097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68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716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A0E6-BCD3-4589-811D-8302C84A9E5C}" type="datetimeFigureOut">
              <a:rPr lang="nl-NL" smtClean="0"/>
              <a:t>23-6-2016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1AF7A-C439-477B-96E2-DAEA497A5F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878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N6mIaTBP5WA/Ulf6tLmnBJI/AAAAAAAAAPY/GJh7XaN-m1E/s1600/thumbs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255" y="152867"/>
            <a:ext cx="8733836" cy="655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7961" y="2915991"/>
            <a:ext cx="5443944" cy="3027856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747642" y="3428056"/>
            <a:ext cx="61845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 smtClean="0">
                <a:solidFill>
                  <a:schemeClr val="bg1"/>
                </a:solidFill>
              </a:rPr>
              <a:t>Download </a:t>
            </a:r>
            <a:br>
              <a:rPr lang="nl-NL" sz="4000" b="1" dirty="0" smtClean="0">
                <a:solidFill>
                  <a:schemeClr val="bg1"/>
                </a:solidFill>
              </a:rPr>
            </a:br>
            <a:r>
              <a:rPr lang="nl-NL" sz="4000" b="1" dirty="0" smtClean="0">
                <a:solidFill>
                  <a:schemeClr val="bg1"/>
                </a:solidFill>
              </a:rPr>
              <a:t>Gratis </a:t>
            </a:r>
            <a:r>
              <a:rPr lang="nl-NL" sz="4000" b="1" dirty="0" err="1" smtClean="0">
                <a:solidFill>
                  <a:schemeClr val="bg1"/>
                </a:solidFill>
              </a:rPr>
              <a:t>Ebook</a:t>
            </a:r>
            <a:r>
              <a:rPr lang="nl-NL" sz="4000" b="1" dirty="0" smtClean="0">
                <a:solidFill>
                  <a:schemeClr val="bg1"/>
                </a:solidFill>
              </a:rPr>
              <a:t> </a:t>
            </a:r>
            <a:br>
              <a:rPr lang="nl-NL" sz="4000" b="1" dirty="0" smtClean="0">
                <a:solidFill>
                  <a:schemeClr val="bg1"/>
                </a:solidFill>
              </a:rPr>
            </a:br>
            <a:r>
              <a:rPr lang="nl-NL" sz="4000" b="1" dirty="0" smtClean="0">
                <a:solidFill>
                  <a:schemeClr val="bg1"/>
                </a:solidFill>
              </a:rPr>
              <a:t>Uniek </a:t>
            </a:r>
            <a:r>
              <a:rPr lang="nl-NL" sz="4000" b="1" dirty="0" err="1" smtClean="0">
                <a:solidFill>
                  <a:schemeClr val="bg1"/>
                </a:solidFill>
              </a:rPr>
              <a:t>Ondernemeschap</a:t>
            </a:r>
            <a:endParaRPr lang="nl-NL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186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</Words>
  <Application>Microsoft Office PowerPoint</Application>
  <PresentationFormat>Breedbeeld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>Den Spike Unattendeds © 2015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Lorraine</dc:creator>
  <cp:lastModifiedBy>Lorraine</cp:lastModifiedBy>
  <cp:revision>3</cp:revision>
  <dcterms:created xsi:type="dcterms:W3CDTF">2016-06-14T07:40:41Z</dcterms:created>
  <dcterms:modified xsi:type="dcterms:W3CDTF">2016-06-23T14:24:45Z</dcterms:modified>
</cp:coreProperties>
</file>